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9" r:id="rId6"/>
    <p:sldId id="271" r:id="rId7"/>
    <p:sldId id="262" r:id="rId8"/>
    <p:sldId id="263" r:id="rId9"/>
    <p:sldId id="264" r:id="rId10"/>
    <p:sldId id="265" r:id="rId11"/>
    <p:sldId id="268" r:id="rId12"/>
    <p:sldId id="270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061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F21E5E6-C656-422E-A5C3-E8E679E639FD}" type="datetimeFigureOut">
              <a:rPr lang="en-US" smtClean="0"/>
              <a:t>1/13/2016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FD60C0D-89AB-4D49-96A5-B671AD8B8046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21E5E6-C656-422E-A5C3-E8E679E639FD}" type="datetimeFigureOut">
              <a:rPr lang="en-US" smtClean="0"/>
              <a:t>1/13/2016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60C0D-89AB-4D49-96A5-B671AD8B804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F21E5E6-C656-422E-A5C3-E8E679E639FD}" type="datetimeFigureOut">
              <a:rPr lang="en-US" smtClean="0"/>
              <a:t>1/13/2016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FD60C0D-89AB-4D49-96A5-B671AD8B804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21E5E6-C656-422E-A5C3-E8E679E639FD}" type="datetimeFigureOut">
              <a:rPr lang="en-US" smtClean="0"/>
              <a:t>1/13/2016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60C0D-89AB-4D49-96A5-B671AD8B804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F21E5E6-C656-422E-A5C3-E8E679E639FD}" type="datetimeFigureOut">
              <a:rPr lang="en-US" smtClean="0"/>
              <a:t>1/13/2016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FD60C0D-89AB-4D49-96A5-B671AD8B8046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21E5E6-C656-422E-A5C3-E8E679E639FD}" type="datetimeFigureOut">
              <a:rPr lang="en-US" smtClean="0"/>
              <a:t>1/13/2016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60C0D-89AB-4D49-96A5-B671AD8B804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21E5E6-C656-422E-A5C3-E8E679E639FD}" type="datetimeFigureOut">
              <a:rPr lang="en-US" smtClean="0"/>
              <a:t>1/13/2016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60C0D-89AB-4D49-96A5-B671AD8B804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21E5E6-C656-422E-A5C3-E8E679E639FD}" type="datetimeFigureOut">
              <a:rPr lang="en-US" smtClean="0"/>
              <a:t>1/13/2016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60C0D-89AB-4D49-96A5-B671AD8B804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F21E5E6-C656-422E-A5C3-E8E679E639FD}" type="datetimeFigureOut">
              <a:rPr lang="en-US" smtClean="0"/>
              <a:t>1/13/2016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60C0D-89AB-4D49-96A5-B671AD8B804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21E5E6-C656-422E-A5C3-E8E679E639FD}" type="datetimeFigureOut">
              <a:rPr lang="en-US" smtClean="0"/>
              <a:t>1/13/2016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60C0D-89AB-4D49-96A5-B671AD8B804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21E5E6-C656-422E-A5C3-E8E679E639FD}" type="datetimeFigureOut">
              <a:rPr lang="en-US" smtClean="0"/>
              <a:t>1/13/2016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60C0D-89AB-4D49-96A5-B671AD8B804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F21E5E6-C656-422E-A5C3-E8E679E639FD}" type="datetimeFigureOut">
              <a:rPr lang="en-US" smtClean="0"/>
              <a:t>1/13/2016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FD60C0D-89AB-4D49-96A5-B671AD8B8046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Propaganda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00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28600"/>
            <a:ext cx="7835900" cy="587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32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52400"/>
            <a:ext cx="7937500" cy="595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09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About The Target Audience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800" dirty="0" smtClean="0"/>
              <a:t>Age Group?</a:t>
            </a:r>
          </a:p>
          <a:p>
            <a:r>
              <a:rPr lang="en-US" sz="2800" dirty="0" smtClean="0"/>
              <a:t>Gender?</a:t>
            </a:r>
          </a:p>
          <a:p>
            <a:r>
              <a:rPr lang="en-US" sz="2800" dirty="0" smtClean="0"/>
              <a:t>Education level?</a:t>
            </a:r>
          </a:p>
          <a:p>
            <a:endParaRPr lang="en-US" sz="2800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1425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828675"/>
            <a:ext cx="6934200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76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828674"/>
            <a:ext cx="7734300" cy="580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5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effectLst/>
              </a:rPr>
              <a:t>What is Propaganda?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/>
              <a:t>Spreading of information to help or hurt a cause</a:t>
            </a:r>
          </a:p>
          <a:p>
            <a:r>
              <a:rPr lang="en-US" sz="2800" dirty="0"/>
              <a:t>Telling only the side you want people to know</a:t>
            </a:r>
          </a:p>
          <a:p>
            <a:r>
              <a:rPr lang="en-US" sz="2800" dirty="0"/>
              <a:t>Appeals to emotions rather than intellect</a:t>
            </a:r>
          </a:p>
          <a:p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Fear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Glittering Generalities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Plain Folk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Testimonial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Heart-strings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Fear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Card-stacking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Reward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Name-Calling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Transfer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Bandwagon</a:t>
            </a:r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86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Ad is testimonial.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It is Testimonial because LeBron James is a famous athlete and the ad is trying to convince you to drink Sprite.</a:t>
            </a:r>
            <a:endParaRPr lang="en-US" sz="1800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6" r="12486"/>
          <a:stretch>
            <a:fillRect/>
          </a:stretch>
        </p:blipFill>
        <p:spPr>
          <a:xfrm>
            <a:off x="609600" y="1219200"/>
            <a:ext cx="4206240" cy="4206240"/>
          </a:xfrm>
        </p:spPr>
      </p:pic>
    </p:spTree>
    <p:extLst>
      <p:ext uri="{BB962C8B-B14F-4D97-AF65-F5344CB8AC3E}">
        <p14:creationId xmlns:p14="http://schemas.microsoft.com/office/powerpoint/2010/main" val="169769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52400"/>
            <a:ext cx="85344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58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Propaganda Strategy??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6" r="1248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How do you know?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4258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09" y="228600"/>
            <a:ext cx="7734300" cy="580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75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57200"/>
            <a:ext cx="77216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97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828674"/>
            <a:ext cx="7658100" cy="574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78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"/>
            <a:ext cx="8242300" cy="618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71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28</TotalTime>
  <Words>91</Words>
  <Application>Microsoft Office PowerPoint</Application>
  <PresentationFormat>On-screen Show (4:3)</PresentationFormat>
  <Paragraphs>25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Opulent</vt:lpstr>
      <vt:lpstr>Propaganda Review</vt:lpstr>
      <vt:lpstr>What is Propaganda?</vt:lpstr>
      <vt:lpstr>This Ad is testimonial.</vt:lpstr>
      <vt:lpstr>PowerPoint Presentation</vt:lpstr>
      <vt:lpstr>Propaganda Strategy??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Think About The Target Audience</vt:lpstr>
      <vt:lpstr>PowerPoint Presentation</vt:lpstr>
      <vt:lpstr>PowerPoint Presentation</vt:lpstr>
    </vt:vector>
  </TitlesOfParts>
  <Company>The MAgellan Charter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Propaganda Review</dc:title>
  <dc:creator>Sheri Regan</dc:creator>
  <cp:lastModifiedBy>Sheri Regan</cp:lastModifiedBy>
  <cp:revision>4</cp:revision>
  <dcterms:created xsi:type="dcterms:W3CDTF">2013-01-07T19:45:13Z</dcterms:created>
  <dcterms:modified xsi:type="dcterms:W3CDTF">2016-01-13T18:56:13Z</dcterms:modified>
</cp:coreProperties>
</file>